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9" r:id="rId6"/>
    <p:sldId id="260" r:id="rId7"/>
    <p:sldId id="270" r:id="rId8"/>
    <p:sldId id="271" r:id="rId9"/>
    <p:sldId id="27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9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037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5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67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5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1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0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4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Technical Exam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Prepared by: Joan Marie Vale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Complete 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Input: 'I love this product!'</a:t>
            </a:r>
          </a:p>
          <a:p>
            <a:r>
              <a:t>1. Sentiment: Positive (Confidence: 95%)</a:t>
            </a:r>
          </a:p>
          <a:p>
            <a:r>
              <a:t>2. Action: 'acknowledge_and_close'</a:t>
            </a:r>
          </a:p>
          <a:p>
            <a:r>
              <a:t>3. LLM: 'Customer is satisfied. Close and thank them.'</a:t>
            </a:r>
          </a:p>
          <a:p>
            <a:r>
              <a:t>Total Latency: ~500ms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Deployment (Docker)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1. Clone repository from GitHub.</a:t>
            </a:r>
          </a:p>
          <a:p>
            <a:r>
              <a:t>2. Configure .env with GROQ_API_KEY.</a:t>
            </a:r>
          </a:p>
          <a:p>
            <a:r>
              <a:t>3. Run 'docker-compose up --build'.</a:t>
            </a:r>
          </a:p>
          <a:p>
            <a:r>
              <a:t>4. Access UI via localhost:8501.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50198-D24A-2776-DD06-B341015A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483" y="2366963"/>
            <a:ext cx="5127033" cy="34242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98E8-8571-ED95-D610-DE8C1A11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D6B9-D28E-A190-8DF4-7442270D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BD207-528C-5A7A-1857-13281D0A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36" y="2352525"/>
            <a:ext cx="771632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F73D-132D-CA58-6EE3-994616BC9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59C3-6316-D284-0538-7C11FAC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3F082-54F4-6E95-94FD-61A4A3D7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1409418"/>
            <a:ext cx="770680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BBAA-C8A1-64A7-274C-9BD1A017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A36B-74FD-6DC8-BC9D-7CFF8B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 Results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032B0-3C73-6353-3D20-6D275BF2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4" y="1206631"/>
            <a:ext cx="8326012" cy="53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94F9-D09C-049C-A45E-93EFA83D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B1AC-888C-8CE8-202A-9D239285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DEMO</a:t>
            </a:r>
            <a:endParaRPr dirty="0"/>
          </a:p>
        </p:txBody>
      </p:sp>
      <p:pic>
        <p:nvPicPr>
          <p:cNvPr id="3" name="Recording 2025-12-24 133035">
            <a:hlinkClick r:id="" action="ppaction://media"/>
            <a:extLst>
              <a:ext uri="{FF2B5EF4-FFF2-40B4-BE49-F238E27FC236}">
                <a16:creationId xmlns:a16="http://schemas.microsoft.com/office/drawing/2014/main" id="{2FB1E65C-775C-87E1-802B-F2948E647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6200"/>
            <a:ext cx="9144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94F9-D09C-049C-A45E-93EFA83D5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B1AC-888C-8CE8-202A-9D239285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3" y="1496574"/>
            <a:ext cx="7847814" cy="3665362"/>
          </a:xfrm>
        </p:spPr>
        <p:txBody>
          <a:bodyPr>
            <a:normAutofit/>
          </a:bodyPr>
          <a:lstStyle/>
          <a:p>
            <a:r>
              <a:rPr lang="en-PH" dirty="0"/>
              <a:t>For the model. It was deprecated. I’ve tried other model but it gives me the same error.</a:t>
            </a:r>
            <a:br>
              <a:rPr lang="en-PH" dirty="0"/>
            </a:br>
            <a:br>
              <a:rPr lang="en-PH" dirty="0"/>
            </a:br>
            <a:r>
              <a:rPr lang="en-PH" dirty="0"/>
              <a:t>If I will be given a time I can use </a:t>
            </a:r>
            <a:r>
              <a:rPr lang="en-PH" dirty="0" err="1"/>
              <a:t>ollama</a:t>
            </a:r>
            <a:r>
              <a:rPr lang="en-PH" dirty="0"/>
              <a:t> gemma or mistral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78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Objective:</a:t>
            </a:r>
          </a:p>
          <a:p>
            <a:r>
              <a:rPr lang="en-US" dirty="0"/>
              <a:t>Build an AI-powered customer support system that understands customer sentiment and responds intelligently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2" y="1886327"/>
            <a:ext cx="7773339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r>
              <a:rPr dirty="0" err="1"/>
              <a:t>RoBERTa</a:t>
            </a:r>
            <a:r>
              <a:rPr dirty="0"/>
              <a:t>: Robustly Optimized BERT (94% accuracy).</a:t>
            </a:r>
          </a:p>
          <a:p>
            <a:r>
              <a:rPr dirty="0"/>
              <a:t>Trained on Twitter data for casual language understanding.</a:t>
            </a:r>
          </a:p>
          <a:p>
            <a:r>
              <a:rPr dirty="0" err="1"/>
              <a:t>Groq</a:t>
            </a:r>
            <a:r>
              <a:rPr dirty="0"/>
              <a:t> Llama 3: 10-20x faster than traditional GPU inference.</a:t>
            </a:r>
          </a:p>
          <a:p>
            <a:r>
              <a:rPr dirty="0"/>
              <a:t>Generates human-like reasoning for support decisions.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11085"/>
            <a:ext cx="7773338" cy="1596177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1" y="1792059"/>
            <a:ext cx="7773339" cy="3424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dirty="0"/>
          </a:p>
          <a:p>
            <a:r>
              <a:rPr b="1" dirty="0"/>
              <a:t>Sentiment API</a:t>
            </a:r>
            <a:endParaRPr lang="en-PH" b="1" dirty="0"/>
          </a:p>
          <a:p>
            <a:pPr lvl="1"/>
            <a:r>
              <a:rPr lang="en-PH" b="1" dirty="0"/>
              <a:t>Model:</a:t>
            </a:r>
            <a:r>
              <a:rPr lang="en-PH" dirty="0"/>
              <a:t> Cardiff NLP Twitter </a:t>
            </a:r>
            <a:r>
              <a:rPr lang="en-PH" dirty="0" err="1"/>
              <a:t>RoBERTa</a:t>
            </a:r>
            <a:endParaRPr lang="en-PH" dirty="0"/>
          </a:p>
          <a:p>
            <a:pPr lvl="1"/>
            <a:r>
              <a:rPr lang="en-PH" b="1" dirty="0"/>
              <a:t>Port:</a:t>
            </a:r>
            <a:r>
              <a:rPr lang="en-PH" dirty="0"/>
              <a:t> 8000</a:t>
            </a:r>
          </a:p>
          <a:p>
            <a:pPr lvl="1"/>
            <a:r>
              <a:rPr lang="en-PH" b="1" dirty="0"/>
              <a:t>Function:</a:t>
            </a:r>
            <a:r>
              <a:rPr lang="en-PH" dirty="0"/>
              <a:t> Classifies text sentiment</a:t>
            </a:r>
          </a:p>
          <a:p>
            <a:r>
              <a:rPr b="1" dirty="0"/>
              <a:t>Agent API </a:t>
            </a:r>
            <a:endParaRPr lang="en-PH" b="1" dirty="0"/>
          </a:p>
          <a:p>
            <a:pPr lvl="1"/>
            <a:r>
              <a:rPr lang="en-US" b="1" dirty="0"/>
              <a:t>Port:</a:t>
            </a:r>
            <a:r>
              <a:rPr lang="en-US" dirty="0"/>
              <a:t> 8001</a:t>
            </a:r>
          </a:p>
          <a:p>
            <a:pPr lvl="1"/>
            <a:r>
              <a:rPr lang="en-US" b="1" dirty="0"/>
              <a:t>Function:</a:t>
            </a:r>
            <a:r>
              <a:rPr lang="en-US" dirty="0"/>
              <a:t> Orchestrates sentiment + reasoning</a:t>
            </a:r>
          </a:p>
          <a:p>
            <a:pPr lvl="1"/>
            <a:r>
              <a:rPr lang="en-US" b="1" dirty="0"/>
              <a:t>Decision Logic:</a:t>
            </a:r>
            <a:r>
              <a:rPr lang="en-US" dirty="0"/>
              <a:t> Rules-based routing</a:t>
            </a:r>
          </a:p>
          <a:p>
            <a:pPr marL="0" indent="0">
              <a:buNone/>
            </a:pP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42CF8-833B-C113-69E9-7F42DF7A7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6FFF-D529-6F69-82CC-A5F7ACF3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211085"/>
            <a:ext cx="7773338" cy="1596177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856D-4EAE-8739-FF02-A87DF25C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1792059"/>
            <a:ext cx="7773339" cy="34241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dirty="0"/>
          </a:p>
          <a:p>
            <a:r>
              <a:rPr lang="en-PH" b="1" dirty="0"/>
              <a:t>Chat UI</a:t>
            </a:r>
          </a:p>
          <a:p>
            <a:pPr lvl="1"/>
            <a:r>
              <a:rPr lang="en-PH" b="1" dirty="0"/>
              <a:t>Framework:</a:t>
            </a:r>
            <a:r>
              <a:rPr lang="en-PH" dirty="0"/>
              <a:t> </a:t>
            </a:r>
            <a:r>
              <a:rPr lang="en-PH" dirty="0" err="1"/>
              <a:t>Streamlit</a:t>
            </a:r>
            <a:endParaRPr lang="en-PH" dirty="0"/>
          </a:p>
          <a:p>
            <a:pPr lvl="1"/>
            <a:r>
              <a:rPr lang="en-PH" b="1" dirty="0"/>
              <a:t>Port:</a:t>
            </a:r>
            <a:r>
              <a:rPr lang="en-PH" dirty="0"/>
              <a:t> 8501</a:t>
            </a:r>
          </a:p>
          <a:p>
            <a:pPr lvl="1"/>
            <a:r>
              <a:rPr lang="en-PH" b="1" dirty="0"/>
              <a:t>Function:</a:t>
            </a:r>
            <a:r>
              <a:rPr lang="en-PH" dirty="0"/>
              <a:t> Interactive interface</a:t>
            </a:r>
          </a:p>
          <a:p>
            <a:pPr marL="0" indent="0">
              <a:buNone/>
            </a:pPr>
            <a:r>
              <a:rPr lang="en-PH" b="1" dirty="0"/>
              <a:t>Data Flow:</a:t>
            </a:r>
            <a:r>
              <a:rPr lang="en-PH" dirty="0"/>
              <a:t> </a:t>
            </a:r>
          </a:p>
          <a:p>
            <a:pPr marL="0" indent="0">
              <a:buNone/>
            </a:pPr>
            <a:r>
              <a:rPr lang="en-PH" dirty="0"/>
              <a:t>User Message → Sentiment API → Agent Logic → </a:t>
            </a:r>
            <a:r>
              <a:rPr lang="en-PH" dirty="0" err="1"/>
              <a:t>Groq</a:t>
            </a:r>
            <a:r>
              <a:rPr lang="en-PH" dirty="0"/>
              <a:t> LLM → Response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0642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92274"/>
            <a:ext cx="7773338" cy="757795"/>
          </a:xfrm>
        </p:spPr>
        <p:txBody>
          <a:bodyPr/>
          <a:lstStyle/>
          <a:p>
            <a:r>
              <a:rPr dirty="0"/>
              <a:t>Code:</a:t>
            </a:r>
            <a:r>
              <a:rPr lang="en-PH" dirty="0"/>
              <a:t> Sentiment classifier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0343-4261-4276-041A-A996D27A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2" y="1395125"/>
            <a:ext cx="6171492" cy="4073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FF9C8-3E69-2107-4F5C-84E29EA18ABC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Key Points: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 Loads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RoBERTa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model, truncates to 512 tokens, returns sentiment + confidence</a:t>
            </a:r>
            <a:endParaRPr lang="en-PH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8E58D-6814-BFC0-327C-D40947D7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3BB8-D0F5-884F-C7CE-2F1ADA04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14802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/>
              <a:t>Agent Decision Logic</a:t>
            </a: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FAE3E-5170-A204-F2E3-BD0ABB4C9656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Rules:</a:t>
            </a:r>
            <a:r>
              <a:rPr lang="en-US" dirty="0"/>
              <a:t> Negative (≥80%) → Escalate | Positive (≥70%) → Acknowledge | Else → Ask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EDE45-35C5-78C9-696F-DA2498FE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33" y="1063429"/>
            <a:ext cx="6447934" cy="44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F502-0820-70BA-B0A2-D71535681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A09-2475-5711-7D60-B26D85E1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84531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/>
              <a:t>API Endpoints</a:t>
            </a:r>
            <a:br>
              <a:rPr lang="en-PH" b="1" dirty="0"/>
            </a:b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43313-23B9-4B7A-94D6-DC6C6CB9E774}"/>
              </a:ext>
            </a:extLst>
          </p:cNvPr>
          <p:cNvSpPr txBox="1"/>
          <p:nvPr/>
        </p:nvSpPr>
        <p:spPr>
          <a:xfrm>
            <a:off x="1296186" y="5714173"/>
            <a:ext cx="6810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REST Endpoints:</a:t>
            </a:r>
            <a:r>
              <a:rPr lang="en-US" dirty="0"/>
              <a:t> </a:t>
            </a:r>
            <a:r>
              <a:rPr lang="en-US" dirty="0" err="1"/>
              <a:t>FastAPI</a:t>
            </a:r>
            <a:r>
              <a:rPr lang="en-US" dirty="0"/>
              <a:t> handles HTTP requests, processes through pipeline, returns JSON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E809-4CDB-11A6-322F-B0024BF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69" y="1063428"/>
            <a:ext cx="6499261" cy="42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9CAD-4642-2F29-D7F2-C528B57B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7D9A-3F4A-70EF-3490-C7013A6A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84531"/>
            <a:ext cx="7773338" cy="757795"/>
          </a:xfrm>
        </p:spPr>
        <p:txBody>
          <a:bodyPr>
            <a:normAutofit fontScale="90000"/>
          </a:bodyPr>
          <a:lstStyle/>
          <a:p>
            <a:r>
              <a:rPr dirty="0"/>
              <a:t>Code:</a:t>
            </a:r>
            <a:r>
              <a:rPr lang="en-PH" dirty="0"/>
              <a:t> </a:t>
            </a:r>
            <a:r>
              <a:rPr lang="en-PH" b="1" dirty="0" err="1"/>
              <a:t>Groq</a:t>
            </a:r>
            <a:r>
              <a:rPr lang="en-PH" b="1" dirty="0"/>
              <a:t> LLM Reasoning</a:t>
            </a:r>
            <a:br>
              <a:rPr lang="en-PH" b="1" dirty="0"/>
            </a:br>
            <a:br>
              <a:rPr lang="en-PH" b="1" dirty="0"/>
            </a:br>
            <a:br>
              <a:rPr lang="en-PH" b="1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1F34E-DE25-AD57-D3A6-04073059CA12}"/>
              </a:ext>
            </a:extLst>
          </p:cNvPr>
          <p:cNvSpPr txBox="1"/>
          <p:nvPr/>
        </p:nvSpPr>
        <p:spPr>
          <a:xfrm>
            <a:off x="1296186" y="5714173"/>
            <a:ext cx="6810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Groq</a:t>
            </a:r>
            <a:r>
              <a:rPr lang="en-US" b="1" dirty="0"/>
              <a:t> Integration:</a:t>
            </a:r>
            <a:r>
              <a:rPr lang="en-US" dirty="0"/>
              <a:t> Sends sentiment context, gets reasoning via API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79263-32DA-8E1C-D1DF-BDA7B582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51" y="978587"/>
            <a:ext cx="5662935" cy="46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350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E45793B-D4CE-4B5B-9868-9FCD2BB8F5D8}">
  <we:reference id="b0430364-2ab6-47cd-907e-f8b72239b204" version="4.12.61.0" store="EXCatalog" storeType="EXCatalog"/>
  <we:alternateReferences>
    <we:reference id="WA200000729" version="4.12.61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</TotalTime>
  <Words>353</Words>
  <Application>Microsoft Office PowerPoint</Application>
  <PresentationFormat>On-screen Show (4:3)</PresentationFormat>
  <Paragraphs>56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Segoe UI</vt:lpstr>
      <vt:lpstr>Tw Cen MT</vt:lpstr>
      <vt:lpstr>Droplet</vt:lpstr>
      <vt:lpstr>Technical Exam</vt:lpstr>
      <vt:lpstr>Project Overview</vt:lpstr>
      <vt:lpstr>The Models</vt:lpstr>
      <vt:lpstr>System Architecture</vt:lpstr>
      <vt:lpstr>System Architecture</vt:lpstr>
      <vt:lpstr>Code: Sentiment classifier</vt:lpstr>
      <vt:lpstr>Code: Agent Decision Logic </vt:lpstr>
      <vt:lpstr>Code: API Endpoints  </vt:lpstr>
      <vt:lpstr>Code: Groq LLM Reasoning   </vt:lpstr>
      <vt:lpstr>Complete Data Flow</vt:lpstr>
      <vt:lpstr>Deployment (Docker)</vt:lpstr>
      <vt:lpstr>Test Case Results</vt:lpstr>
      <vt:lpstr>Test Case Results</vt:lpstr>
      <vt:lpstr>Test Case Results</vt:lpstr>
      <vt:lpstr>Test Case Results</vt:lpstr>
      <vt:lpstr>DEMO</vt:lpstr>
      <vt:lpstr>For the model. It was deprecated. I’ve tried other model but it gives me the same error.  If I will be given a time I can use ollama gemma or mistral model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Romeo Jousef Laxamana</cp:lastModifiedBy>
  <cp:revision>5</cp:revision>
  <dcterms:created xsi:type="dcterms:W3CDTF">2013-01-27T09:14:16Z</dcterms:created>
  <dcterms:modified xsi:type="dcterms:W3CDTF">2026-01-04T23:05:23Z</dcterms:modified>
  <cp:category/>
</cp:coreProperties>
</file>